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31F"/>
    <a:srgbClr val="7547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67F97-96B3-44D6-AD93-B1C23AACB232}" type="datetimeFigureOut">
              <a:rPr kumimoji="1" lang="ja-JP" altLang="en-US" smtClean="0"/>
              <a:pPr/>
              <a:t>2011/6/23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A8E1-11D5-498E-AB41-758A132907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FF16-BD38-4DF8-B399-451F9A6AD9B9}" type="datetimeFigureOut">
              <a:rPr kumimoji="1" lang="ja-JP" altLang="en-US" smtClean="0"/>
              <a:pPr/>
              <a:t>2011/6/23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A406D-1179-42C2-8825-28583E0840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0AC-B658-46F2-A062-E60E33CC3BAB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853C-A77C-4B48-AAF7-C2605E5957EF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038B-F2D9-4D60-B28D-0A4BAA9162A4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DB39-A63E-47E0-A216-F15FC2A3CBD0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A5F1-9688-48AC-AC5D-7A0C73221D40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C0E4-BAF1-41AE-A1C6-CDC003168F78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068D-4782-4971-B866-6F7EEB23D41B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DA54-4149-407D-A911-794C34782EAF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D50F-0C6A-477A-877F-D2A4E8812835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CCA7-7353-4409-81AF-5C941319C989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85D-5CF9-44EF-991B-EFC7C67CB977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0215-E545-4765-8529-19EFF7330A16}" type="datetime1">
              <a:rPr kumimoji="1" lang="ja-JP" altLang="en-US" smtClean="0"/>
              <a:t>2011/6/23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AA68-EF62-49E6-8E3F-1DC2AD4780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capower\Desktop\2011\大向教授中間報告データ\データファイル\Ag2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79017"/>
            <a:ext cx="4032912" cy="3024336"/>
          </a:xfrm>
          <a:prstGeom prst="rect">
            <a:avLst/>
          </a:prstGeom>
          <a:noFill/>
        </p:spPr>
      </p:pic>
      <p:pic>
        <p:nvPicPr>
          <p:cNvPr id="1027" name="Picture 3" descr="C:\Users\picapower\Desktop\2011\大向教授中間報告データ\データファイル\Ag1l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703" y="1556792"/>
            <a:ext cx="4032912" cy="3024336"/>
          </a:xfrm>
          <a:prstGeom prst="rect">
            <a:avLst/>
          </a:prstGeom>
          <a:noFill/>
        </p:spPr>
      </p:pic>
      <p:sp>
        <p:nvSpPr>
          <p:cNvPr id="26" name="正方形/長方形 25"/>
          <p:cNvSpPr/>
          <p:nvPr/>
        </p:nvSpPr>
        <p:spPr>
          <a:xfrm>
            <a:off x="1061007" y="980728"/>
            <a:ext cx="27363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２５０秒加工</a:t>
            </a:r>
            <a:endParaRPr kumimoji="1" lang="ja-JP" altLang="en-US" sz="20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292312" y="980728"/>
            <a:ext cx="27363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５００秒加工</a:t>
            </a:r>
            <a:endParaRPr kumimoji="1" lang="ja-JP" altLang="en-US" sz="20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637071" y="4725144"/>
            <a:ext cx="158417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サンプル</a:t>
            </a:r>
            <a:r>
              <a:rPr kumimoji="1"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1</a:t>
            </a:r>
          </a:p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50</a:t>
            </a:r>
            <a:r>
              <a:rPr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Ｍ</a:t>
            </a:r>
            <a:r>
              <a:rPr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Ω</a:t>
            </a:r>
            <a:r>
              <a:rPr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以上</a:t>
            </a:r>
            <a:endParaRPr lang="en-US" altLang="ja-JP" b="1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膜厚</a:t>
            </a:r>
            <a:r>
              <a:rPr kumimoji="1"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100</a:t>
            </a:r>
            <a:r>
              <a:rPr kumimoji="1"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㎚</a:t>
            </a:r>
            <a:endParaRPr kumimoji="1" lang="ja-JP" altLang="en-US" b="1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868376" y="4725144"/>
            <a:ext cx="158417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サンプル</a:t>
            </a:r>
            <a:r>
              <a:rPr kumimoji="1"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2</a:t>
            </a:r>
          </a:p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2Ω</a:t>
            </a: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膜厚</a:t>
            </a:r>
            <a:r>
              <a:rPr kumimoji="1" lang="en-US" altLang="ja-JP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1400</a:t>
            </a:r>
            <a:r>
              <a:rPr kumimoji="1" lang="ja-JP" altLang="en-US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㎚</a:t>
            </a:r>
            <a:endParaRPr kumimoji="1" lang="ja-JP" altLang="en-US" b="1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21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TANAKA</dc:creator>
  <cp:lastModifiedBy>TANAKA</cp:lastModifiedBy>
  <cp:revision>246</cp:revision>
  <dcterms:created xsi:type="dcterms:W3CDTF">2010-06-02T02:04:49Z</dcterms:created>
  <dcterms:modified xsi:type="dcterms:W3CDTF">2011-06-23T02:32:00Z</dcterms:modified>
</cp:coreProperties>
</file>